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3805"/>
    <a:srgbClr val="FFE7A3"/>
    <a:srgbClr val="CC0027"/>
    <a:srgbClr val="EEE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104" y="4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7C38-4CE4-408E-8B52-37D44A5FC447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15BB-37A1-49F2-9F65-9BF7BCD45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7C38-4CE4-408E-8B52-37D44A5FC447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15BB-37A1-49F2-9F65-9BF7BCD45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7C38-4CE4-408E-8B52-37D44A5FC447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15BB-37A1-49F2-9F65-9BF7BCD45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7C38-4CE4-408E-8B52-37D44A5FC447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15BB-37A1-49F2-9F65-9BF7BCD45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7C38-4CE4-408E-8B52-37D44A5FC447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15BB-37A1-49F2-9F65-9BF7BCD45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7C38-4CE4-408E-8B52-37D44A5FC447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15BB-37A1-49F2-9F65-9BF7BCD45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7C38-4CE4-408E-8B52-37D44A5FC447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15BB-37A1-49F2-9F65-9BF7BCD45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7C38-4CE4-408E-8B52-37D44A5FC447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15BB-37A1-49F2-9F65-9BF7BCD45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7C38-4CE4-408E-8B52-37D44A5FC447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15BB-37A1-49F2-9F65-9BF7BCD45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7C38-4CE4-408E-8B52-37D44A5FC447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15BB-37A1-49F2-9F65-9BF7BCD45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17C38-4CE4-408E-8B52-37D44A5FC447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E15BB-37A1-49F2-9F65-9BF7BCD45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17C38-4CE4-408E-8B52-37D44A5FC447}" type="datetimeFigureOut">
              <a:rPr lang="ru-RU" smtClean="0"/>
              <a:pPr/>
              <a:t>26.10.2018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E15BB-37A1-49F2-9F65-9BF7BCD45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Рабочий стол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962651" cy="9144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884550"/>
              </p:ext>
            </p:extLst>
          </p:nvPr>
        </p:nvGraphicFramePr>
        <p:xfrm>
          <a:off x="1628800" y="3203848"/>
          <a:ext cx="3960495" cy="3931920"/>
        </p:xfrm>
        <a:graphic>
          <a:graphicData uri="http://schemas.openxmlformats.org/drawingml/2006/table">
            <a:tbl>
              <a:tblPr firstRow="1" firstCol="1" bandRow="1"/>
              <a:tblGrid>
                <a:gridCol w="1980565"/>
                <a:gridCol w="924560"/>
                <a:gridCol w="105537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 групп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Дата проведения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Время проведения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для детей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3 до 4 лет «Лучик»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29.10.2018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для детей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6 до 7 лет «Семицветик»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29.10.2018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для детей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4 до 5 лет «Росиночка»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30.10.2018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для детей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5 до 6 лет «Почемучки»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30.10.2018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10.30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для детей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4 до 5 лет «Капелька»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31.10.2018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для детей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5 до 6 лет «Звездочка»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31.10.2018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для детей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4 до 5 лет «Фантазеры»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01.11.2018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для детей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6 до 7 лет «Любознайки»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01.11.2018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группа для детей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 3 до 4 лет «Искорка»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02.11.2018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9.00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916832" y="1835696"/>
            <a:ext cx="3429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График проведения осенних утренников</a:t>
            </a:r>
            <a:endParaRPr lang="ru-RU" sz="1400" dirty="0"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 МБДОУ «Детский сад «Радуга»</a:t>
            </a:r>
            <a:endParaRPr lang="ru-RU" sz="1400" dirty="0"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135</Words>
  <Application>Microsoft Office PowerPoint</Application>
  <PresentationFormat>Экран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PrRaduga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66</cp:revision>
  <dcterms:created xsi:type="dcterms:W3CDTF">2014-10-28T12:59:55Z</dcterms:created>
  <dcterms:modified xsi:type="dcterms:W3CDTF">2018-10-26T13:10:47Z</dcterms:modified>
</cp:coreProperties>
</file>